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F00FF"/>
    <a:srgbClr val="FF3300"/>
    <a:srgbClr val="FF9900"/>
    <a:srgbClr val="9966FF"/>
    <a:srgbClr val="00FF00"/>
    <a:srgbClr val="99FFCC"/>
    <a:srgbClr val="00FFCC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5F53-E15E-4FB2-B1C7-63DEFA9BC4BD}" type="datetimeFigureOut">
              <a:rPr lang="it-IT" smtClean="0"/>
              <a:pPr/>
              <a:t>13/06/2013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F10-F568-47BF-83EA-26D2810C2B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5F53-E15E-4FB2-B1C7-63DEFA9BC4BD}" type="datetimeFigureOut">
              <a:rPr lang="it-IT" smtClean="0"/>
              <a:pPr/>
              <a:t>13/06/2013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F10-F568-47BF-83EA-26D2810C2B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5F53-E15E-4FB2-B1C7-63DEFA9BC4BD}" type="datetimeFigureOut">
              <a:rPr lang="it-IT" smtClean="0"/>
              <a:pPr/>
              <a:t>13/06/2013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F10-F568-47BF-83EA-26D2810C2B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5F53-E15E-4FB2-B1C7-63DEFA9BC4BD}" type="datetimeFigureOut">
              <a:rPr lang="it-IT" smtClean="0"/>
              <a:pPr/>
              <a:t>13/06/2013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F10-F568-47BF-83EA-26D2810C2B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5F53-E15E-4FB2-B1C7-63DEFA9BC4BD}" type="datetimeFigureOut">
              <a:rPr lang="it-IT" smtClean="0"/>
              <a:pPr/>
              <a:t>13/06/2013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F10-F568-47BF-83EA-26D2810C2B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5F53-E15E-4FB2-B1C7-63DEFA9BC4BD}" type="datetimeFigureOut">
              <a:rPr lang="it-IT" smtClean="0"/>
              <a:pPr/>
              <a:t>13/06/2013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F10-F568-47BF-83EA-26D2810C2B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5F53-E15E-4FB2-B1C7-63DEFA9BC4BD}" type="datetimeFigureOut">
              <a:rPr lang="it-IT" smtClean="0"/>
              <a:pPr/>
              <a:t>13/06/2013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F10-F568-47BF-83EA-26D2810C2B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5F53-E15E-4FB2-B1C7-63DEFA9BC4BD}" type="datetimeFigureOut">
              <a:rPr lang="it-IT" smtClean="0"/>
              <a:pPr/>
              <a:t>13/06/2013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F10-F568-47BF-83EA-26D2810C2B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5F53-E15E-4FB2-B1C7-63DEFA9BC4BD}" type="datetimeFigureOut">
              <a:rPr lang="it-IT" smtClean="0"/>
              <a:pPr/>
              <a:t>13/06/2013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F10-F568-47BF-83EA-26D2810C2B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5F53-E15E-4FB2-B1C7-63DEFA9BC4BD}" type="datetimeFigureOut">
              <a:rPr lang="it-IT" smtClean="0"/>
              <a:pPr/>
              <a:t>13/06/2013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F10-F568-47BF-83EA-26D2810C2B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5F53-E15E-4FB2-B1C7-63DEFA9BC4BD}" type="datetimeFigureOut">
              <a:rPr lang="it-IT" smtClean="0"/>
              <a:pPr/>
              <a:t>13/06/2013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F10-F568-47BF-83EA-26D2810C2B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95F53-E15E-4FB2-B1C7-63DEFA9BC4BD}" type="datetimeFigureOut">
              <a:rPr lang="it-IT" smtClean="0"/>
              <a:pPr/>
              <a:t>13/06/2013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27F10-F568-47BF-83EA-26D2810C2BC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/>
              <a:t>Sensibilizzazione </a:t>
            </a:r>
            <a:br>
              <a:rPr lang="it-IT" sz="3600" b="1" dirty="0" smtClean="0"/>
            </a:br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3600" b="1" dirty="0" smtClean="0"/>
              <a:t>alla</a:t>
            </a:r>
            <a:br>
              <a:rPr lang="it-IT" sz="3600" b="1" dirty="0" smtClean="0"/>
            </a:br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3600" b="1" dirty="0" smtClean="0"/>
              <a:t> donazione del sangue</a:t>
            </a:r>
            <a:br>
              <a:rPr lang="it-IT" sz="3600" b="1" dirty="0" smtClean="0"/>
            </a:br>
            <a:r>
              <a:rPr lang="it-IT" sz="3600" b="1" dirty="0"/>
              <a:t> </a:t>
            </a:r>
            <a:r>
              <a:rPr lang="it-IT" sz="3600" b="1" dirty="0" smtClean="0"/>
              <a:t>      </a:t>
            </a:r>
            <a:r>
              <a:rPr lang="it-IT" sz="5400" b="1" dirty="0" smtClean="0"/>
              <a:t>                         </a:t>
            </a:r>
            <a:br>
              <a:rPr lang="it-IT" sz="5400" b="1" dirty="0" smtClean="0"/>
            </a:br>
            <a:endParaRPr lang="it-IT" sz="3100" b="1" dirty="0"/>
          </a:p>
        </p:txBody>
      </p:sp>
      <p:sp>
        <p:nvSpPr>
          <p:cNvPr id="3" name="Rettangolo 2"/>
          <p:cNvSpPr/>
          <p:nvPr/>
        </p:nvSpPr>
        <p:spPr>
          <a:xfrm>
            <a:off x="2123728" y="386104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i="1" dirty="0" smtClean="0"/>
              <a:t>                 </a:t>
            </a:r>
            <a:r>
              <a:rPr lang="it-IT" b="1" i="1" dirty="0" smtClean="0">
                <a:solidFill>
                  <a:schemeClr val="bg1"/>
                </a:solidFill>
              </a:rPr>
              <a:t>Classe </a:t>
            </a:r>
            <a:r>
              <a:rPr lang="it-IT" b="1" i="1" dirty="0" smtClean="0">
                <a:solidFill>
                  <a:schemeClr val="bg1"/>
                </a:solidFill>
              </a:rPr>
              <a:t>V B   Plesso “A. </a:t>
            </a:r>
            <a:r>
              <a:rPr lang="it-IT" b="1" i="1" dirty="0" err="1" smtClean="0">
                <a:solidFill>
                  <a:schemeClr val="bg1"/>
                </a:solidFill>
              </a:rPr>
              <a:t>Celli</a:t>
            </a:r>
            <a:r>
              <a:rPr lang="it-IT" b="1" i="1" dirty="0" smtClean="0">
                <a:solidFill>
                  <a:schemeClr val="bg1"/>
                </a:solidFill>
              </a:rPr>
              <a:t>” </a:t>
            </a:r>
          </a:p>
          <a:p>
            <a:pPr algn="ctr"/>
            <a:endParaRPr lang="it-IT" b="1" i="1" dirty="0" smtClean="0">
              <a:solidFill>
                <a:schemeClr val="bg1"/>
              </a:solidFill>
            </a:endParaRPr>
          </a:p>
          <a:p>
            <a:pPr algn="ctr"/>
            <a:endParaRPr lang="it-IT" b="1" i="1" dirty="0" smtClean="0">
              <a:solidFill>
                <a:schemeClr val="bg1"/>
              </a:solidFill>
            </a:endParaRPr>
          </a:p>
          <a:p>
            <a:pPr algn="ctr"/>
            <a:endParaRPr lang="it-IT" b="1" i="1" dirty="0" smtClean="0">
              <a:solidFill>
                <a:schemeClr val="bg1"/>
              </a:solidFill>
            </a:endParaRPr>
          </a:p>
          <a:p>
            <a:pPr algn="ctr"/>
            <a:r>
              <a:rPr lang="it-IT" b="1" i="1" dirty="0" smtClean="0">
                <a:solidFill>
                  <a:schemeClr val="bg1"/>
                </a:solidFill>
              </a:rPr>
              <a:t>           </a:t>
            </a:r>
            <a:r>
              <a:rPr lang="it-IT" b="1" i="1" dirty="0" err="1" smtClean="0">
                <a:solidFill>
                  <a:schemeClr val="bg1"/>
                </a:solidFill>
              </a:rPr>
              <a:t>Ins</a:t>
            </a:r>
            <a:r>
              <a:rPr lang="it-IT" b="1" i="1" dirty="0" smtClean="0">
                <a:solidFill>
                  <a:schemeClr val="bg1"/>
                </a:solidFill>
              </a:rPr>
              <a:t>. Antonelli - Casentini</a:t>
            </a:r>
          </a:p>
          <a:p>
            <a:pPr algn="ctr"/>
            <a:endParaRPr lang="it-IT" b="1" i="1" dirty="0" smtClean="0">
              <a:solidFill>
                <a:schemeClr val="bg1"/>
              </a:solidFill>
            </a:endParaRPr>
          </a:p>
          <a:p>
            <a:pPr algn="ctr"/>
            <a:endParaRPr lang="it-IT" b="1" i="1" dirty="0" smtClean="0">
              <a:solidFill>
                <a:schemeClr val="bg1"/>
              </a:solidFill>
            </a:endParaRPr>
          </a:p>
          <a:p>
            <a:pPr algn="ctr"/>
            <a:r>
              <a:rPr lang="it-IT" b="1" i="1" dirty="0" smtClean="0">
                <a:solidFill>
                  <a:schemeClr val="bg1"/>
                </a:solidFill>
              </a:rPr>
              <a:t> </a:t>
            </a:r>
            <a:r>
              <a:rPr lang="it-IT" b="1" i="1" dirty="0" smtClean="0">
                <a:solidFill>
                  <a:schemeClr val="bg1"/>
                </a:solidFill>
              </a:rPr>
              <a:t>        </a:t>
            </a:r>
            <a:endParaRPr lang="it-IT" b="1" i="1" dirty="0" smtClean="0">
              <a:solidFill>
                <a:schemeClr val="bg1"/>
              </a:solidFill>
            </a:endParaRPr>
          </a:p>
          <a:p>
            <a:pPr algn="ctr"/>
            <a:r>
              <a:rPr lang="it-IT" b="1" i="1" dirty="0" smtClean="0">
                <a:solidFill>
                  <a:schemeClr val="bg1"/>
                </a:solidFill>
              </a:rPr>
              <a:t>                  Anno </a:t>
            </a:r>
            <a:r>
              <a:rPr lang="it-IT" b="1" i="1" dirty="0" smtClean="0">
                <a:solidFill>
                  <a:schemeClr val="bg1"/>
                </a:solidFill>
              </a:rPr>
              <a:t>scolastico 2012 - 2013 </a:t>
            </a:r>
            <a:endParaRPr lang="it-IT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DSCN443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7811211" cy="5858408"/>
          </a:xfrm>
        </p:spPr>
      </p:pic>
      <p:sp>
        <p:nvSpPr>
          <p:cNvPr id="3" name="Rettangolo 2"/>
          <p:cNvSpPr/>
          <p:nvPr/>
        </p:nvSpPr>
        <p:spPr>
          <a:xfrm>
            <a:off x="1835696" y="1484784"/>
            <a:ext cx="18473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835696" y="1556792"/>
            <a:ext cx="43540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FF"/>
                </a:solidFill>
              </a:rPr>
              <a:t>Ludovica</a:t>
            </a:r>
            <a:r>
              <a:rPr lang="it-IT" dirty="0" smtClean="0"/>
              <a:t>                                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b="1" dirty="0" smtClean="0">
                <a:solidFill>
                  <a:srgbClr val="FF00FF"/>
                </a:solidFill>
              </a:rPr>
              <a:t>                                                              </a:t>
            </a:r>
            <a:r>
              <a:rPr lang="it-IT" b="1" dirty="0" err="1" smtClean="0">
                <a:solidFill>
                  <a:srgbClr val="FF00FF"/>
                </a:solidFill>
              </a:rPr>
              <a:t>Mariapia</a:t>
            </a:r>
            <a:r>
              <a:rPr lang="it-IT" b="1" dirty="0" smtClean="0">
                <a:solidFill>
                  <a:srgbClr val="FF00FF"/>
                </a:solidFill>
              </a:rPr>
              <a:t> </a:t>
            </a:r>
            <a:endParaRPr lang="it-IT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DSCN44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17370"/>
            <a:ext cx="6347048" cy="4760286"/>
          </a:xfrm>
        </p:spPr>
      </p:pic>
      <p:sp>
        <p:nvSpPr>
          <p:cNvPr id="3" name="Rettangolo 2"/>
          <p:cNvSpPr/>
          <p:nvPr/>
        </p:nvSpPr>
        <p:spPr>
          <a:xfrm>
            <a:off x="1619672" y="2348880"/>
            <a:ext cx="37898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Diego</a:t>
            </a:r>
            <a:r>
              <a:rPr lang="it-IT" dirty="0" smtClean="0"/>
              <a:t>        </a:t>
            </a:r>
          </a:p>
          <a:p>
            <a:endParaRPr lang="it-IT" dirty="0" smtClean="0"/>
          </a:p>
          <a:p>
            <a:r>
              <a:rPr lang="it-IT" b="1" dirty="0" smtClean="0">
                <a:solidFill>
                  <a:srgbClr val="0000FF"/>
                </a:solidFill>
              </a:rPr>
              <a:t>                                                    Michela  </a:t>
            </a:r>
            <a:endParaRPr lang="it-IT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SCN4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ettangolo 4"/>
          <p:cNvSpPr/>
          <p:nvPr/>
        </p:nvSpPr>
        <p:spPr>
          <a:xfrm>
            <a:off x="2051720" y="2420888"/>
            <a:ext cx="42382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>
                <a:solidFill>
                  <a:srgbClr val="006600"/>
                </a:solidFill>
              </a:rPr>
              <a:t>Gioria</a:t>
            </a:r>
            <a:r>
              <a:rPr lang="it-IT" dirty="0" smtClean="0"/>
              <a:t>                           </a:t>
            </a:r>
          </a:p>
          <a:p>
            <a:endParaRPr lang="it-IT" dirty="0" smtClean="0"/>
          </a:p>
          <a:p>
            <a:r>
              <a:rPr lang="it-IT" dirty="0" smtClean="0"/>
              <a:t>                                                         </a:t>
            </a:r>
          </a:p>
          <a:p>
            <a:r>
              <a:rPr lang="it-IT" b="1" dirty="0" smtClean="0">
                <a:solidFill>
                  <a:srgbClr val="006600"/>
                </a:solidFill>
              </a:rPr>
              <a:t>                                                             Giulia R. </a:t>
            </a:r>
            <a:endParaRPr lang="it-IT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it-IT" sz="1600" dirty="0" smtClean="0"/>
              <a:t> </a:t>
            </a:r>
          </a:p>
          <a:p>
            <a:pPr algn="just">
              <a:buNone/>
            </a:pPr>
            <a:r>
              <a:rPr lang="it-IT" sz="3300" dirty="0" smtClean="0"/>
              <a:t>Quest’anno la nostra classe ha partecipato al progetto sulla sensibilizzazione alla donazione del sangue, propostaci dal </a:t>
            </a:r>
            <a:r>
              <a:rPr lang="it-IT" sz="3300" dirty="0" err="1" smtClean="0"/>
              <a:t>Dtt</a:t>
            </a:r>
            <a:r>
              <a:rPr lang="it-IT" sz="3300" dirty="0" smtClean="0"/>
              <a:t>. Luigi Strano dell’ </a:t>
            </a:r>
            <a:r>
              <a:rPr lang="it-IT" sz="3300" dirty="0" err="1" smtClean="0"/>
              <a:t>A.O.</a:t>
            </a:r>
            <a:r>
              <a:rPr lang="it-IT" sz="3300" dirty="0" smtClean="0"/>
              <a:t> San Camillo – </a:t>
            </a:r>
            <a:r>
              <a:rPr lang="it-IT" sz="3300" dirty="0" err="1" smtClean="0"/>
              <a:t>Forlanini</a:t>
            </a:r>
            <a:r>
              <a:rPr lang="it-IT" sz="3300" dirty="0" smtClean="0"/>
              <a:t>. La proposta del suddetto progetto è nata dalla necessità di sensibilizzare gli adulti alla donazione del sangue attraverso i bambini.</a:t>
            </a:r>
          </a:p>
          <a:p>
            <a:pPr algn="just">
              <a:buNone/>
            </a:pPr>
            <a:endParaRPr lang="it-IT" sz="3300" dirty="0" smtClean="0"/>
          </a:p>
          <a:p>
            <a:pPr algn="just">
              <a:buNone/>
            </a:pPr>
            <a:r>
              <a:rPr lang="it-IT" sz="3300" dirty="0" smtClean="0"/>
              <a:t>Si ritiene di fondamentale importanza stimolare il bambino, già a partire dalla Scuola Primaria </a:t>
            </a:r>
            <a:r>
              <a:rPr lang="it-IT" sz="3300" dirty="0" err="1" smtClean="0"/>
              <a:t>affinchè</a:t>
            </a:r>
            <a:r>
              <a:rPr lang="it-IT" sz="3300" dirty="0" smtClean="0"/>
              <a:t> sia lui stesso promotore di uno stile di vita improntato all’atto volontario e gratuito all’interno della sua famiglia.</a:t>
            </a:r>
          </a:p>
          <a:p>
            <a:pPr algn="just">
              <a:buNone/>
            </a:pPr>
            <a:endParaRPr lang="it-IT" sz="2000" dirty="0"/>
          </a:p>
          <a:p>
            <a:pPr algn="just">
              <a:buNone/>
            </a:pPr>
            <a:r>
              <a:rPr lang="it-IT" sz="2000" dirty="0" smtClean="0"/>
              <a:t> </a:t>
            </a:r>
          </a:p>
          <a:p>
            <a:endParaRPr lang="it-IT" sz="16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i="1" dirty="0" smtClean="0"/>
              <a:t>Il progetto si è articolato in vari momenti:</a:t>
            </a:r>
            <a:endParaRPr lang="it-IT" sz="3200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Momento informativo da parte del </a:t>
            </a:r>
            <a:r>
              <a:rPr lang="it-IT" sz="2800" dirty="0" err="1" smtClean="0"/>
              <a:t>Dtt</a:t>
            </a:r>
            <a:r>
              <a:rPr lang="it-IT" sz="2800" dirty="0" smtClean="0"/>
              <a:t>. Strano ai bambini </a:t>
            </a:r>
          </a:p>
          <a:p>
            <a:r>
              <a:rPr lang="it-IT" sz="2800" dirty="0" smtClean="0"/>
              <a:t>Momento di elaborazione didattica conclusasi con la visita al centro trasfusionale “dal donatore agli </a:t>
            </a:r>
            <a:r>
              <a:rPr lang="it-IT" sz="2800" dirty="0" err="1" smtClean="0"/>
              <a:t>emocomponenti</a:t>
            </a:r>
            <a:r>
              <a:rPr lang="it-IT" sz="2800" dirty="0" smtClean="0"/>
              <a:t>” </a:t>
            </a:r>
          </a:p>
          <a:p>
            <a:r>
              <a:rPr lang="it-IT" sz="2800" dirty="0" smtClean="0"/>
              <a:t>Momento di divulgazione sul territorio dell’attività svolta attraverso una conferenza da parte del </a:t>
            </a:r>
            <a:r>
              <a:rPr lang="it-IT" sz="2800" dirty="0" err="1" smtClean="0"/>
              <a:t>Dtt</a:t>
            </a:r>
            <a:r>
              <a:rPr lang="it-IT" sz="2800" dirty="0" smtClean="0"/>
              <a:t>. Strano con l’esibizione canora </a:t>
            </a:r>
            <a:r>
              <a:rPr lang="it-IT" sz="2800" smtClean="0"/>
              <a:t>dei </a:t>
            </a:r>
            <a:r>
              <a:rPr lang="it-IT" sz="2800" smtClean="0"/>
              <a:t>bambini.</a:t>
            </a:r>
            <a:endParaRPr lang="it-IT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SCN4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548680"/>
            <a:ext cx="7052601" cy="5289451"/>
          </a:xfrm>
        </p:spPr>
      </p:pic>
      <p:sp>
        <p:nvSpPr>
          <p:cNvPr id="3" name="Rettangolo 2"/>
          <p:cNvSpPr/>
          <p:nvPr/>
        </p:nvSpPr>
        <p:spPr>
          <a:xfrm>
            <a:off x="2267744" y="1484784"/>
            <a:ext cx="32907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Omar  </a:t>
            </a:r>
            <a:r>
              <a:rPr lang="it-IT" dirty="0" smtClean="0"/>
              <a:t>                                     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                                            </a:t>
            </a:r>
            <a:r>
              <a:rPr lang="it-IT" b="1" dirty="0" smtClean="0">
                <a:solidFill>
                  <a:srgbClr val="0070C0"/>
                </a:solidFill>
              </a:rPr>
              <a:t>Mattia  </a:t>
            </a:r>
            <a:endParaRPr lang="it-IT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SCN44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7532654" cy="5649491"/>
          </a:xfrm>
        </p:spPr>
      </p:pic>
      <p:sp>
        <p:nvSpPr>
          <p:cNvPr id="3" name="Rettangolo 2"/>
          <p:cNvSpPr/>
          <p:nvPr/>
        </p:nvSpPr>
        <p:spPr>
          <a:xfrm>
            <a:off x="3203848" y="3429000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r>
              <a:rPr lang="it-IT" b="1" dirty="0" smtClean="0">
                <a:solidFill>
                  <a:srgbClr val="7030A0"/>
                </a:solidFill>
              </a:rPr>
              <a:t>Eugenio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716016" y="3140968"/>
            <a:ext cx="939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</a:rPr>
              <a:t>Giulia F.</a:t>
            </a:r>
            <a:endParaRPr lang="it-IT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 descr="DSCN44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38795" cy="6479096"/>
          </a:xfrm>
        </p:spPr>
      </p:pic>
      <p:sp>
        <p:nvSpPr>
          <p:cNvPr id="10" name="Rettangolo 9"/>
          <p:cNvSpPr/>
          <p:nvPr/>
        </p:nvSpPr>
        <p:spPr>
          <a:xfrm>
            <a:off x="1979712" y="17008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Jacopo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                                                               </a:t>
            </a:r>
          </a:p>
        </p:txBody>
      </p:sp>
      <p:sp>
        <p:nvSpPr>
          <p:cNvPr id="4" name="Rettangolo 3"/>
          <p:cNvSpPr/>
          <p:nvPr/>
        </p:nvSpPr>
        <p:spPr>
          <a:xfrm>
            <a:off x="4788024" y="2852936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Beatrice</a:t>
            </a:r>
            <a:endParaRPr lang="it-IT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DSCN44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6923112" cy="5192334"/>
          </a:xfrm>
        </p:spPr>
      </p:pic>
      <p:sp>
        <p:nvSpPr>
          <p:cNvPr id="3" name="Rettangolo 2"/>
          <p:cNvSpPr/>
          <p:nvPr/>
        </p:nvSpPr>
        <p:spPr>
          <a:xfrm>
            <a:off x="2051720" y="1772816"/>
            <a:ext cx="376391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                   </a:t>
            </a:r>
          </a:p>
          <a:p>
            <a:r>
              <a:rPr lang="it-IT" dirty="0" smtClean="0"/>
              <a:t>                                                            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                                                </a:t>
            </a:r>
            <a:r>
              <a:rPr lang="it-IT" b="1" dirty="0" smtClean="0">
                <a:solidFill>
                  <a:srgbClr val="FF0000"/>
                </a:solidFill>
              </a:rPr>
              <a:t>Francesco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267744" y="1844824"/>
            <a:ext cx="869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Giorgia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DSCN443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726678"/>
            <a:ext cx="7211144" cy="5406125"/>
          </a:xfrm>
        </p:spPr>
      </p:pic>
      <p:sp>
        <p:nvSpPr>
          <p:cNvPr id="3" name="Rettangolo 2"/>
          <p:cNvSpPr/>
          <p:nvPr/>
        </p:nvSpPr>
        <p:spPr>
          <a:xfrm>
            <a:off x="1331640" y="2348880"/>
            <a:ext cx="43730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                                              </a:t>
            </a:r>
          </a:p>
          <a:p>
            <a:endParaRPr lang="it-IT" dirty="0" smtClean="0"/>
          </a:p>
          <a:p>
            <a:r>
              <a:rPr lang="it-IT" dirty="0" smtClean="0"/>
              <a:t>                                                              </a:t>
            </a:r>
            <a:r>
              <a:rPr lang="it-IT" b="1" dirty="0" smtClean="0">
                <a:solidFill>
                  <a:srgbClr val="FF3300"/>
                </a:solidFill>
              </a:rPr>
              <a:t>Riccardo</a:t>
            </a:r>
            <a:endParaRPr lang="it-IT" b="1" dirty="0">
              <a:solidFill>
                <a:srgbClr val="FF33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259632" y="2348880"/>
            <a:ext cx="79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3300"/>
                </a:solidFill>
              </a:rPr>
              <a:t>Chiara</a:t>
            </a:r>
            <a:endParaRPr lang="it-IT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DSCN44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7067128" cy="5300346"/>
          </a:xfrm>
        </p:spPr>
      </p:pic>
      <p:sp>
        <p:nvSpPr>
          <p:cNvPr id="3" name="Rettangolo 2"/>
          <p:cNvSpPr/>
          <p:nvPr/>
        </p:nvSpPr>
        <p:spPr>
          <a:xfrm>
            <a:off x="5004048" y="2492896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Simona 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979712" y="2276872"/>
            <a:ext cx="1276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Gianmarco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203</Words>
  <Application>Microsoft Office PowerPoint</Application>
  <PresentationFormat>Presentazione su schermo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Sensibilizzazione   alla   donazione del sangue                                  </vt:lpstr>
      <vt:lpstr>Diapositiva 2</vt:lpstr>
      <vt:lpstr>Il progetto si è articolato in vari momenti: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Sensibilizzazione   alla   donazione del sangue                                                                       anno scolastico 2012 - 2013</dc:title>
  <dc:creator>DONATELLA</dc:creator>
  <cp:lastModifiedBy>DONATELLA</cp:lastModifiedBy>
  <cp:revision>13</cp:revision>
  <dcterms:created xsi:type="dcterms:W3CDTF">2013-06-04T16:13:40Z</dcterms:created>
  <dcterms:modified xsi:type="dcterms:W3CDTF">2013-06-13T06:49:16Z</dcterms:modified>
</cp:coreProperties>
</file>